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2"/>
  </p:notesMasterIdLst>
  <p:sldIdLst>
    <p:sldId id="256" r:id="rId3"/>
    <p:sldId id="271" r:id="rId4"/>
    <p:sldId id="272" r:id="rId5"/>
    <p:sldId id="273" r:id="rId6"/>
    <p:sldId id="274" r:id="rId7"/>
    <p:sldId id="275" r:id="rId8"/>
    <p:sldId id="290" r:id="rId9"/>
    <p:sldId id="291" r:id="rId10"/>
    <p:sldId id="292" r:id="rId11"/>
    <p:sldId id="270" r:id="rId12"/>
    <p:sldId id="276" r:id="rId13"/>
    <p:sldId id="277" r:id="rId14"/>
    <p:sldId id="285" r:id="rId15"/>
    <p:sldId id="281" r:id="rId16"/>
    <p:sldId id="288" r:id="rId17"/>
    <p:sldId id="282" r:id="rId18"/>
    <p:sldId id="284" r:id="rId19"/>
    <p:sldId id="283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91" autoAdjust="0"/>
  </p:normalViewPr>
  <p:slideViewPr>
    <p:cSldViewPr>
      <p:cViewPr>
        <p:scale>
          <a:sx n="60" d="100"/>
          <a:sy n="60" d="100"/>
        </p:scale>
        <p:origin x="-1842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DC2B3-4110-F247-AC67-E7555958CB19}" type="doc">
      <dgm:prSet loTypeId="urn:microsoft.com/office/officeart/2005/8/layout/radial4" loCatId="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09C9A5C-596A-434F-A394-6C8F76EDFF4A}">
      <dgm:prSet phldrT="[Text]"/>
      <dgm:spPr/>
      <dgm:t>
        <a:bodyPr/>
        <a:lstStyle/>
        <a:p>
          <a:r>
            <a:rPr lang="en-US" b="0" dirty="0" smtClean="0"/>
            <a:t>Students</a:t>
          </a:r>
          <a:endParaRPr lang="en-US" b="0" dirty="0"/>
        </a:p>
      </dgm:t>
    </dgm:pt>
    <dgm:pt modelId="{5F23FF6B-1B60-3B49-B6E3-0B09993A7274}" type="parTrans" cxnId="{77175CB0-8C4E-AE4C-BF50-FBEE91BEA60B}">
      <dgm:prSet/>
      <dgm:spPr/>
      <dgm:t>
        <a:bodyPr/>
        <a:lstStyle/>
        <a:p>
          <a:endParaRPr lang="en-US"/>
        </a:p>
      </dgm:t>
    </dgm:pt>
    <dgm:pt modelId="{3382D705-DC83-5446-8BF5-119964389D41}" type="sibTrans" cxnId="{77175CB0-8C4E-AE4C-BF50-FBEE91BEA60B}">
      <dgm:prSet/>
      <dgm:spPr/>
      <dgm:t>
        <a:bodyPr/>
        <a:lstStyle/>
        <a:p>
          <a:endParaRPr lang="en-US"/>
        </a:p>
      </dgm:t>
    </dgm:pt>
    <dgm:pt modelId="{B9735B3D-C1AF-3E47-94CD-70781385DDF6}">
      <dgm:prSet phldrT="[Text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School Board/</a:t>
          </a:r>
        </a:p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Administration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EBCD09D8-80BD-3F44-9A20-A6CEBDFC0247}" type="parTrans" cxnId="{0F56A898-C2FE-1C45-9341-A1CAEC3A54A3}">
      <dgm:prSet/>
      <dgm:spPr/>
      <dgm:t>
        <a:bodyPr/>
        <a:lstStyle/>
        <a:p>
          <a:endParaRPr lang="en-US"/>
        </a:p>
      </dgm:t>
    </dgm:pt>
    <dgm:pt modelId="{F6B4A102-5683-B54F-89A3-34D2421044CF}" type="sibTrans" cxnId="{0F56A898-C2FE-1C45-9341-A1CAEC3A54A3}">
      <dgm:prSet/>
      <dgm:spPr/>
      <dgm:t>
        <a:bodyPr/>
        <a:lstStyle/>
        <a:p>
          <a:endParaRPr lang="en-US"/>
        </a:p>
      </dgm:t>
    </dgm:pt>
    <dgm:pt modelId="{AD01566A-8700-E743-A326-CDA7D6D57215}">
      <dgm:prSet phldrT="[Text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Teachers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E85CA0B3-384A-AE45-854C-83FE9F3CFF99}" type="parTrans" cxnId="{F0F28549-E0D3-F243-9698-DF4E184A4579}">
      <dgm:prSet/>
      <dgm:spPr/>
      <dgm:t>
        <a:bodyPr/>
        <a:lstStyle/>
        <a:p>
          <a:endParaRPr lang="en-US"/>
        </a:p>
      </dgm:t>
    </dgm:pt>
    <dgm:pt modelId="{B0A2DC18-F7D3-3545-8907-97738967433F}" type="sibTrans" cxnId="{F0F28549-E0D3-F243-9698-DF4E184A4579}">
      <dgm:prSet/>
      <dgm:spPr/>
      <dgm:t>
        <a:bodyPr/>
        <a:lstStyle/>
        <a:p>
          <a:endParaRPr lang="en-US"/>
        </a:p>
      </dgm:t>
    </dgm:pt>
    <dgm:pt modelId="{EFDBFD03-A42B-0044-8BD1-84A0FB813F46}">
      <dgm:prSet phldrT="[Text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Support Staff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121BF2D5-AE24-FF4B-8E95-772A650AE78C}" type="parTrans" cxnId="{E2A4804B-568E-0F41-A275-A400C008DE45}">
      <dgm:prSet/>
      <dgm:spPr/>
      <dgm:t>
        <a:bodyPr/>
        <a:lstStyle/>
        <a:p>
          <a:endParaRPr lang="en-US"/>
        </a:p>
      </dgm:t>
    </dgm:pt>
    <dgm:pt modelId="{FBC05193-1F0C-CD4A-91EF-AD228100E17A}" type="sibTrans" cxnId="{E2A4804B-568E-0F41-A275-A400C008DE45}">
      <dgm:prSet/>
      <dgm:spPr/>
      <dgm:t>
        <a:bodyPr/>
        <a:lstStyle/>
        <a:p>
          <a:endParaRPr lang="en-US"/>
        </a:p>
      </dgm:t>
    </dgm:pt>
    <dgm:pt modelId="{6901DDCA-A805-D248-91D4-6D2030B409D0}">
      <dgm:prSet phldrT="[Text]"/>
      <dgm:spPr/>
      <dgm:t>
        <a:bodyPr/>
        <a:lstStyle/>
        <a:p>
          <a:r>
            <a:rPr lang="en-US" b="0" dirty="0" smtClean="0">
              <a:latin typeface="Times New Roman" pitchFamily="18" charset="0"/>
              <a:cs typeface="Times New Roman" pitchFamily="18" charset="0"/>
            </a:rPr>
            <a:t>School Nurses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564F534E-71AF-894E-ACC4-83F010196455}" type="parTrans" cxnId="{B98FD78B-479D-8C4A-A810-5D175D807244}">
      <dgm:prSet/>
      <dgm:spPr/>
      <dgm:t>
        <a:bodyPr/>
        <a:lstStyle/>
        <a:p>
          <a:endParaRPr lang="en-US"/>
        </a:p>
      </dgm:t>
    </dgm:pt>
    <dgm:pt modelId="{6C1A0FE4-0B6E-E646-AD51-39B57AB09E47}" type="sibTrans" cxnId="{B98FD78B-479D-8C4A-A810-5D175D807244}">
      <dgm:prSet/>
      <dgm:spPr/>
      <dgm:t>
        <a:bodyPr/>
        <a:lstStyle/>
        <a:p>
          <a:endParaRPr lang="en-US"/>
        </a:p>
      </dgm:t>
    </dgm:pt>
    <dgm:pt modelId="{75309110-E8BB-3040-91AC-47105724B5B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latin typeface="Times New Roman" pitchFamily="18" charset="0"/>
              <a:cs typeface="Times New Roman" pitchFamily="18" charset="0"/>
            </a:rPr>
            <a:t>School Counselors/School Psychologist/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latin typeface="Times New Roman" pitchFamily="18" charset="0"/>
              <a:cs typeface="Times New Roman" pitchFamily="18" charset="0"/>
            </a:rPr>
            <a:t>Social Workers</a:t>
          </a:r>
          <a:endParaRPr lang="en-US" b="0" dirty="0">
            <a:latin typeface="Times New Roman" pitchFamily="18" charset="0"/>
            <a:cs typeface="Times New Roman" pitchFamily="18" charset="0"/>
          </a:endParaRPr>
        </a:p>
      </dgm:t>
    </dgm:pt>
    <dgm:pt modelId="{CCDC89E8-DAEB-D844-B52A-0FE5B4FA7C6B}" type="parTrans" cxnId="{511DF505-D018-BD44-A928-AA90ADC46FC6}">
      <dgm:prSet/>
      <dgm:spPr/>
      <dgm:t>
        <a:bodyPr/>
        <a:lstStyle/>
        <a:p>
          <a:endParaRPr lang="en-US"/>
        </a:p>
      </dgm:t>
    </dgm:pt>
    <dgm:pt modelId="{1900B017-8084-E743-83B7-05527977E971}" type="sibTrans" cxnId="{511DF505-D018-BD44-A928-AA90ADC46FC6}">
      <dgm:prSet/>
      <dgm:spPr/>
      <dgm:t>
        <a:bodyPr/>
        <a:lstStyle/>
        <a:p>
          <a:endParaRPr lang="en-US"/>
        </a:p>
      </dgm:t>
    </dgm:pt>
    <dgm:pt modelId="{CFC3A4F3-AFD0-314D-B424-41483B1919A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latin typeface="Times New Roman" pitchFamily="18" charset="0"/>
              <a:cs typeface="Times New Roman" pitchFamily="18" charset="0"/>
            </a:rPr>
            <a:t>Parents</a:t>
          </a:r>
        </a:p>
      </dgm:t>
    </dgm:pt>
    <dgm:pt modelId="{D2BB44E1-4C51-B341-AD1C-22742968B626}" type="parTrans" cxnId="{50B66015-2DF7-044F-A5A2-5C155D5AA9F7}">
      <dgm:prSet/>
      <dgm:spPr/>
      <dgm:t>
        <a:bodyPr/>
        <a:lstStyle/>
        <a:p>
          <a:endParaRPr lang="en-US"/>
        </a:p>
      </dgm:t>
    </dgm:pt>
    <dgm:pt modelId="{E3ABB76B-7C98-E241-9C61-7A16F8804FF9}" type="sibTrans" cxnId="{50B66015-2DF7-044F-A5A2-5C155D5AA9F7}">
      <dgm:prSet/>
      <dgm:spPr/>
      <dgm:t>
        <a:bodyPr/>
        <a:lstStyle/>
        <a:p>
          <a:endParaRPr lang="en-US"/>
        </a:p>
      </dgm:t>
    </dgm:pt>
    <dgm:pt modelId="{50893435-6BBA-4581-A128-9BDAF2ED650F}">
      <dgm:prSet custRadScaleRad="98569" custRadScaleInc="-74830"/>
      <dgm:spPr/>
      <dgm:t>
        <a:bodyPr/>
        <a:lstStyle/>
        <a:p>
          <a:endParaRPr lang="en-US" dirty="0"/>
        </a:p>
      </dgm:t>
    </dgm:pt>
    <dgm:pt modelId="{F28ED20B-CC16-48A5-BD75-2E708E6BE148}" type="parTrans" cxnId="{2BE9F5E3-CB2B-470A-89D1-CCC313BC4C20}">
      <dgm:prSet/>
      <dgm:spPr/>
      <dgm:t>
        <a:bodyPr/>
        <a:lstStyle/>
        <a:p>
          <a:endParaRPr lang="en-US"/>
        </a:p>
      </dgm:t>
    </dgm:pt>
    <dgm:pt modelId="{9DD47EAA-7A12-44B1-B374-BDA1F94509F1}" type="sibTrans" cxnId="{2BE9F5E3-CB2B-470A-89D1-CCC313BC4C20}">
      <dgm:prSet/>
      <dgm:spPr/>
      <dgm:t>
        <a:bodyPr/>
        <a:lstStyle/>
        <a:p>
          <a:endParaRPr lang="en-US"/>
        </a:p>
      </dgm:t>
    </dgm:pt>
    <dgm:pt modelId="{023445E0-E357-4A1C-8B09-BA6C145F144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 smtClean="0">
              <a:latin typeface="Times New Roman" pitchFamily="18" charset="0"/>
              <a:cs typeface="Times New Roman" pitchFamily="18" charset="0"/>
            </a:rPr>
            <a:t>Community</a:t>
          </a:r>
        </a:p>
      </dgm:t>
    </dgm:pt>
    <dgm:pt modelId="{8F5FF15C-CD28-4E3C-ADDC-CA78D0C40D2A}" type="parTrans" cxnId="{7261B57E-6285-4B2D-A247-B0630C7A0B28}">
      <dgm:prSet/>
      <dgm:spPr/>
      <dgm:t>
        <a:bodyPr/>
        <a:lstStyle/>
        <a:p>
          <a:endParaRPr lang="en-US"/>
        </a:p>
      </dgm:t>
    </dgm:pt>
    <dgm:pt modelId="{712D9DBF-0725-46E8-89B7-4CA40C483CEC}" type="sibTrans" cxnId="{7261B57E-6285-4B2D-A247-B0630C7A0B28}">
      <dgm:prSet/>
      <dgm:spPr/>
      <dgm:t>
        <a:bodyPr/>
        <a:lstStyle/>
        <a:p>
          <a:endParaRPr lang="en-US"/>
        </a:p>
      </dgm:t>
    </dgm:pt>
    <dgm:pt modelId="{C3BE72C7-28BE-8F43-B900-CEE03112AE29}" type="pres">
      <dgm:prSet presAssocID="{6CDDC2B3-4110-F247-AC67-E7555958CB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BD8C4-4B0F-6747-A507-D4754AB1EDCA}" type="pres">
      <dgm:prSet presAssocID="{F09C9A5C-596A-434F-A394-6C8F76EDFF4A}" presName="centerShape" presStyleLbl="node0" presStyleIdx="0" presStyleCnt="1" custLinFactNeighborX="-12"/>
      <dgm:spPr/>
      <dgm:t>
        <a:bodyPr/>
        <a:lstStyle/>
        <a:p>
          <a:endParaRPr lang="en-US"/>
        </a:p>
      </dgm:t>
    </dgm:pt>
    <dgm:pt modelId="{B495F799-5C54-ED46-908D-2F77FA7AD1FA}" type="pres">
      <dgm:prSet presAssocID="{EBCD09D8-80BD-3F44-9A20-A6CEBDFC0247}" presName="parTrans" presStyleLbl="bgSibTrans2D1" presStyleIdx="0" presStyleCnt="7" custLinFactNeighborX="-822" custLinFactNeighborY="27043"/>
      <dgm:spPr/>
      <dgm:t>
        <a:bodyPr/>
        <a:lstStyle/>
        <a:p>
          <a:endParaRPr lang="en-US"/>
        </a:p>
      </dgm:t>
    </dgm:pt>
    <dgm:pt modelId="{5B5A3B31-6D08-A147-B6F1-E817AB1ED9C3}" type="pres">
      <dgm:prSet presAssocID="{B9735B3D-C1AF-3E47-94CD-70781385DDF6}" presName="node" presStyleLbl="node1" presStyleIdx="0" presStyleCnt="7" custRadScaleRad="96696" custRadScaleInc="-2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789B2-1A83-8046-A466-BFA4172BA1F7}" type="pres">
      <dgm:prSet presAssocID="{E85CA0B3-384A-AE45-854C-83FE9F3CFF99}" presName="parTrans" presStyleLbl="bgSibTrans2D1" presStyleIdx="1" presStyleCnt="7" custScaleX="98400" custLinFactNeighborX="1908" custLinFactNeighborY="27127"/>
      <dgm:spPr/>
      <dgm:t>
        <a:bodyPr/>
        <a:lstStyle/>
        <a:p>
          <a:endParaRPr lang="en-US"/>
        </a:p>
      </dgm:t>
    </dgm:pt>
    <dgm:pt modelId="{6B09B6A4-B3A8-5A4A-A1DF-98D3A67E1D90}" type="pres">
      <dgm:prSet presAssocID="{AD01566A-8700-E743-A326-CDA7D6D57215}" presName="node" presStyleLbl="node1" presStyleIdx="1" presStyleCnt="7" custRadScaleRad="108897" custRadScaleInc="-6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A40B7-D8C2-8D47-BEBA-A74580C536B9}" type="pres">
      <dgm:prSet presAssocID="{121BF2D5-AE24-FF4B-8E95-772A650AE78C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FC376F5A-0DA1-5047-86EE-E3EAEA89906F}" type="pres">
      <dgm:prSet presAssocID="{EFDBFD03-A42B-0044-8BD1-84A0FB813F46}" presName="node" presStyleLbl="node1" presStyleIdx="2" presStyleCnt="7" custRadScaleRad="123091" custRadScaleInc="-2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FF0D6-82CD-244B-A599-A8A84A1903C5}" type="pres">
      <dgm:prSet presAssocID="{564F534E-71AF-894E-ACC4-83F010196455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C731B765-EC0E-094A-A2CF-ECDB4ECA986B}" type="pres">
      <dgm:prSet presAssocID="{6901DDCA-A805-D248-91D4-6D2030B409D0}" presName="node" presStyleLbl="node1" presStyleIdx="3" presStyleCnt="7" custRadScaleRad="112689" custRadScaleInc="-20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61798-D22A-8C4D-91B8-D8707DA1DEB3}" type="pres">
      <dgm:prSet presAssocID="{CCDC89E8-DAEB-D844-B52A-0FE5B4FA7C6B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04B57A90-F427-C546-9669-F530EBD03056}" type="pres">
      <dgm:prSet presAssocID="{75309110-E8BB-3040-91AC-47105724B5B6}" presName="node" presStyleLbl="node1" presStyleIdx="4" presStyleCnt="7" custScaleX="112760" custRadScaleRad="111364" custRadScaleInc="-13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57DCD-5AB8-1244-9239-8D961F3313F6}" type="pres">
      <dgm:prSet presAssocID="{D2BB44E1-4C51-B341-AD1C-22742968B626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C9349CED-BA31-074F-B675-066E0C936C8E}" type="pres">
      <dgm:prSet presAssocID="{CFC3A4F3-AFD0-314D-B424-41483B1919A4}" presName="node" presStyleLbl="node1" presStyleIdx="5" presStyleCnt="7" custScaleX="107358" custScaleY="106766" custRadScaleRad="110080" custRadScaleInc="-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C21AA-878A-4D54-AD20-18F5C161D772}" type="pres">
      <dgm:prSet presAssocID="{8F5FF15C-CD28-4E3C-ADDC-CA78D0C40D2A}" presName="parTrans" presStyleLbl="bgSibTrans2D1" presStyleIdx="6" presStyleCnt="7" custLinFactNeighborX="115" custLinFactNeighborY="21644"/>
      <dgm:spPr/>
      <dgm:t>
        <a:bodyPr/>
        <a:lstStyle/>
        <a:p>
          <a:endParaRPr lang="en-US"/>
        </a:p>
      </dgm:t>
    </dgm:pt>
    <dgm:pt modelId="{79884AF5-0189-479D-8E97-7F84FC67B918}" type="pres">
      <dgm:prSet presAssocID="{023445E0-E357-4A1C-8B09-BA6C145F1448}" presName="node" presStyleLbl="node1" presStyleIdx="6" presStyleCnt="7" custRadScaleRad="97340" custRadScaleInc="-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09617-67FD-4B92-960F-CD4BAA7FFF85}" type="presOf" srcId="{CCDC89E8-DAEB-D844-B52A-0FE5B4FA7C6B}" destId="{24761798-D22A-8C4D-91B8-D8707DA1DEB3}" srcOrd="0" destOrd="0" presId="urn:microsoft.com/office/officeart/2005/8/layout/radial4"/>
    <dgm:cxn modelId="{E2A4804B-568E-0F41-A275-A400C008DE45}" srcId="{F09C9A5C-596A-434F-A394-6C8F76EDFF4A}" destId="{EFDBFD03-A42B-0044-8BD1-84A0FB813F46}" srcOrd="2" destOrd="0" parTransId="{121BF2D5-AE24-FF4B-8E95-772A650AE78C}" sibTransId="{FBC05193-1F0C-CD4A-91EF-AD228100E17A}"/>
    <dgm:cxn modelId="{F655C5DA-14C6-43D7-835D-F5C4C723BA22}" type="presOf" srcId="{E85CA0B3-384A-AE45-854C-83FE9F3CFF99}" destId="{B47789B2-1A83-8046-A466-BFA4172BA1F7}" srcOrd="0" destOrd="0" presId="urn:microsoft.com/office/officeart/2005/8/layout/radial4"/>
    <dgm:cxn modelId="{50B66015-2DF7-044F-A5A2-5C155D5AA9F7}" srcId="{F09C9A5C-596A-434F-A394-6C8F76EDFF4A}" destId="{CFC3A4F3-AFD0-314D-B424-41483B1919A4}" srcOrd="5" destOrd="0" parTransId="{D2BB44E1-4C51-B341-AD1C-22742968B626}" sibTransId="{E3ABB76B-7C98-E241-9C61-7A16F8804FF9}"/>
    <dgm:cxn modelId="{2F0910F6-EA92-461D-9601-CCFC0C8341CD}" type="presOf" srcId="{6901DDCA-A805-D248-91D4-6D2030B409D0}" destId="{C731B765-EC0E-094A-A2CF-ECDB4ECA986B}" srcOrd="0" destOrd="0" presId="urn:microsoft.com/office/officeart/2005/8/layout/radial4"/>
    <dgm:cxn modelId="{D463B6F8-962E-4F06-8643-453E919613F5}" type="presOf" srcId="{CFC3A4F3-AFD0-314D-B424-41483B1919A4}" destId="{C9349CED-BA31-074F-B675-066E0C936C8E}" srcOrd="0" destOrd="0" presId="urn:microsoft.com/office/officeart/2005/8/layout/radial4"/>
    <dgm:cxn modelId="{9A67038D-2926-4A27-8811-48C2A464CEA8}" type="presOf" srcId="{EBCD09D8-80BD-3F44-9A20-A6CEBDFC0247}" destId="{B495F799-5C54-ED46-908D-2F77FA7AD1FA}" srcOrd="0" destOrd="0" presId="urn:microsoft.com/office/officeart/2005/8/layout/radial4"/>
    <dgm:cxn modelId="{B98FD78B-479D-8C4A-A810-5D175D807244}" srcId="{F09C9A5C-596A-434F-A394-6C8F76EDFF4A}" destId="{6901DDCA-A805-D248-91D4-6D2030B409D0}" srcOrd="3" destOrd="0" parTransId="{564F534E-71AF-894E-ACC4-83F010196455}" sibTransId="{6C1A0FE4-0B6E-E646-AD51-39B57AB09E47}"/>
    <dgm:cxn modelId="{BF8E617F-8D8C-45F7-970E-25C6E2DED9C7}" type="presOf" srcId="{564F534E-71AF-894E-ACC4-83F010196455}" destId="{E00FF0D6-82CD-244B-A599-A8A84A1903C5}" srcOrd="0" destOrd="0" presId="urn:microsoft.com/office/officeart/2005/8/layout/radial4"/>
    <dgm:cxn modelId="{F3D07ACC-3B9B-4528-AA72-7965BF7272F6}" type="presOf" srcId="{D2BB44E1-4C51-B341-AD1C-22742968B626}" destId="{D0457DCD-5AB8-1244-9239-8D961F3313F6}" srcOrd="0" destOrd="0" presId="urn:microsoft.com/office/officeart/2005/8/layout/radial4"/>
    <dgm:cxn modelId="{BE3FFABB-D89D-4332-9B27-6BF9D691C4D6}" type="presOf" srcId="{6CDDC2B3-4110-F247-AC67-E7555958CB19}" destId="{C3BE72C7-28BE-8F43-B900-CEE03112AE29}" srcOrd="0" destOrd="0" presId="urn:microsoft.com/office/officeart/2005/8/layout/radial4"/>
    <dgm:cxn modelId="{EBEF666C-C425-4457-A7E5-9F26C1D4BACB}" type="presOf" srcId="{8F5FF15C-CD28-4E3C-ADDC-CA78D0C40D2A}" destId="{1F8C21AA-878A-4D54-AD20-18F5C161D772}" srcOrd="0" destOrd="0" presId="urn:microsoft.com/office/officeart/2005/8/layout/radial4"/>
    <dgm:cxn modelId="{7261B57E-6285-4B2D-A247-B0630C7A0B28}" srcId="{F09C9A5C-596A-434F-A394-6C8F76EDFF4A}" destId="{023445E0-E357-4A1C-8B09-BA6C145F1448}" srcOrd="6" destOrd="0" parTransId="{8F5FF15C-CD28-4E3C-ADDC-CA78D0C40D2A}" sibTransId="{712D9DBF-0725-46E8-89B7-4CA40C483CEC}"/>
    <dgm:cxn modelId="{511DF505-D018-BD44-A928-AA90ADC46FC6}" srcId="{F09C9A5C-596A-434F-A394-6C8F76EDFF4A}" destId="{75309110-E8BB-3040-91AC-47105724B5B6}" srcOrd="4" destOrd="0" parTransId="{CCDC89E8-DAEB-D844-B52A-0FE5B4FA7C6B}" sibTransId="{1900B017-8084-E743-83B7-05527977E971}"/>
    <dgm:cxn modelId="{F0F28549-E0D3-F243-9698-DF4E184A4579}" srcId="{F09C9A5C-596A-434F-A394-6C8F76EDFF4A}" destId="{AD01566A-8700-E743-A326-CDA7D6D57215}" srcOrd="1" destOrd="0" parTransId="{E85CA0B3-384A-AE45-854C-83FE9F3CFF99}" sibTransId="{B0A2DC18-F7D3-3545-8907-97738967433F}"/>
    <dgm:cxn modelId="{D3F16830-18F6-4A4E-AFBB-0050E7F27069}" type="presOf" srcId="{EFDBFD03-A42B-0044-8BD1-84A0FB813F46}" destId="{FC376F5A-0DA1-5047-86EE-E3EAEA89906F}" srcOrd="0" destOrd="0" presId="urn:microsoft.com/office/officeart/2005/8/layout/radial4"/>
    <dgm:cxn modelId="{830925CE-3CDC-4D77-A9CE-BCDCFE5AC647}" type="presOf" srcId="{121BF2D5-AE24-FF4B-8E95-772A650AE78C}" destId="{97FA40B7-D8C2-8D47-BEBA-A74580C536B9}" srcOrd="0" destOrd="0" presId="urn:microsoft.com/office/officeart/2005/8/layout/radial4"/>
    <dgm:cxn modelId="{2BE9F5E3-CB2B-470A-89D1-CCC313BC4C20}" srcId="{6CDDC2B3-4110-F247-AC67-E7555958CB19}" destId="{50893435-6BBA-4581-A128-9BDAF2ED650F}" srcOrd="1" destOrd="0" parTransId="{F28ED20B-CC16-48A5-BD75-2E708E6BE148}" sibTransId="{9DD47EAA-7A12-44B1-B374-BDA1F94509F1}"/>
    <dgm:cxn modelId="{657DF6DF-1A93-46CF-8662-3B2F248E2224}" type="presOf" srcId="{AD01566A-8700-E743-A326-CDA7D6D57215}" destId="{6B09B6A4-B3A8-5A4A-A1DF-98D3A67E1D90}" srcOrd="0" destOrd="0" presId="urn:microsoft.com/office/officeart/2005/8/layout/radial4"/>
    <dgm:cxn modelId="{77175CB0-8C4E-AE4C-BF50-FBEE91BEA60B}" srcId="{6CDDC2B3-4110-F247-AC67-E7555958CB19}" destId="{F09C9A5C-596A-434F-A394-6C8F76EDFF4A}" srcOrd="0" destOrd="0" parTransId="{5F23FF6B-1B60-3B49-B6E3-0B09993A7274}" sibTransId="{3382D705-DC83-5446-8BF5-119964389D41}"/>
    <dgm:cxn modelId="{2471BA48-63E0-48B1-BA89-CD809F519941}" type="presOf" srcId="{B9735B3D-C1AF-3E47-94CD-70781385DDF6}" destId="{5B5A3B31-6D08-A147-B6F1-E817AB1ED9C3}" srcOrd="0" destOrd="0" presId="urn:microsoft.com/office/officeart/2005/8/layout/radial4"/>
    <dgm:cxn modelId="{A0D09284-3F2F-442A-9FC8-B284C0B5B816}" type="presOf" srcId="{023445E0-E357-4A1C-8B09-BA6C145F1448}" destId="{79884AF5-0189-479D-8E97-7F84FC67B918}" srcOrd="0" destOrd="0" presId="urn:microsoft.com/office/officeart/2005/8/layout/radial4"/>
    <dgm:cxn modelId="{247283DB-DF9F-4A7E-BBB8-E39F737E2E4D}" type="presOf" srcId="{F09C9A5C-596A-434F-A394-6C8F76EDFF4A}" destId="{6C3BD8C4-4B0F-6747-A507-D4754AB1EDCA}" srcOrd="0" destOrd="0" presId="urn:microsoft.com/office/officeart/2005/8/layout/radial4"/>
    <dgm:cxn modelId="{0F56A898-C2FE-1C45-9341-A1CAEC3A54A3}" srcId="{F09C9A5C-596A-434F-A394-6C8F76EDFF4A}" destId="{B9735B3D-C1AF-3E47-94CD-70781385DDF6}" srcOrd="0" destOrd="0" parTransId="{EBCD09D8-80BD-3F44-9A20-A6CEBDFC0247}" sibTransId="{F6B4A102-5683-B54F-89A3-34D2421044CF}"/>
    <dgm:cxn modelId="{704D01F3-A8E1-4FD5-823E-3F64BD92DBF2}" type="presOf" srcId="{75309110-E8BB-3040-91AC-47105724B5B6}" destId="{04B57A90-F427-C546-9669-F530EBD03056}" srcOrd="0" destOrd="0" presId="urn:microsoft.com/office/officeart/2005/8/layout/radial4"/>
    <dgm:cxn modelId="{EACDD21A-307F-4F2E-92D3-221FC13CF256}" type="presParOf" srcId="{C3BE72C7-28BE-8F43-B900-CEE03112AE29}" destId="{6C3BD8C4-4B0F-6747-A507-D4754AB1EDCA}" srcOrd="0" destOrd="0" presId="urn:microsoft.com/office/officeart/2005/8/layout/radial4"/>
    <dgm:cxn modelId="{888E536D-2848-45A9-8CB4-6F0C92484EB7}" type="presParOf" srcId="{C3BE72C7-28BE-8F43-B900-CEE03112AE29}" destId="{B495F799-5C54-ED46-908D-2F77FA7AD1FA}" srcOrd="1" destOrd="0" presId="urn:microsoft.com/office/officeart/2005/8/layout/radial4"/>
    <dgm:cxn modelId="{ABB7A069-17C3-44AA-96BF-CEE2EB440E5E}" type="presParOf" srcId="{C3BE72C7-28BE-8F43-B900-CEE03112AE29}" destId="{5B5A3B31-6D08-A147-B6F1-E817AB1ED9C3}" srcOrd="2" destOrd="0" presId="urn:microsoft.com/office/officeart/2005/8/layout/radial4"/>
    <dgm:cxn modelId="{9890EAA8-38FA-470E-922A-A355DF93C517}" type="presParOf" srcId="{C3BE72C7-28BE-8F43-B900-CEE03112AE29}" destId="{B47789B2-1A83-8046-A466-BFA4172BA1F7}" srcOrd="3" destOrd="0" presId="urn:microsoft.com/office/officeart/2005/8/layout/radial4"/>
    <dgm:cxn modelId="{85064FBF-9036-4DBB-AA53-C539C5F56909}" type="presParOf" srcId="{C3BE72C7-28BE-8F43-B900-CEE03112AE29}" destId="{6B09B6A4-B3A8-5A4A-A1DF-98D3A67E1D90}" srcOrd="4" destOrd="0" presId="urn:microsoft.com/office/officeart/2005/8/layout/radial4"/>
    <dgm:cxn modelId="{82878F38-5A4D-40C3-AA21-31F78DCD4F91}" type="presParOf" srcId="{C3BE72C7-28BE-8F43-B900-CEE03112AE29}" destId="{97FA40B7-D8C2-8D47-BEBA-A74580C536B9}" srcOrd="5" destOrd="0" presId="urn:microsoft.com/office/officeart/2005/8/layout/radial4"/>
    <dgm:cxn modelId="{43A9105C-3359-4DD3-B3D9-294380AADF13}" type="presParOf" srcId="{C3BE72C7-28BE-8F43-B900-CEE03112AE29}" destId="{FC376F5A-0DA1-5047-86EE-E3EAEA89906F}" srcOrd="6" destOrd="0" presId="urn:microsoft.com/office/officeart/2005/8/layout/radial4"/>
    <dgm:cxn modelId="{848971AA-DD35-47A3-8408-76575E6885E6}" type="presParOf" srcId="{C3BE72C7-28BE-8F43-B900-CEE03112AE29}" destId="{E00FF0D6-82CD-244B-A599-A8A84A1903C5}" srcOrd="7" destOrd="0" presId="urn:microsoft.com/office/officeart/2005/8/layout/radial4"/>
    <dgm:cxn modelId="{70010EB4-C9F6-40DF-8336-AD57F32555FD}" type="presParOf" srcId="{C3BE72C7-28BE-8F43-B900-CEE03112AE29}" destId="{C731B765-EC0E-094A-A2CF-ECDB4ECA986B}" srcOrd="8" destOrd="0" presId="urn:microsoft.com/office/officeart/2005/8/layout/radial4"/>
    <dgm:cxn modelId="{C65F5816-BF2A-4D5D-925B-9624F26EA403}" type="presParOf" srcId="{C3BE72C7-28BE-8F43-B900-CEE03112AE29}" destId="{24761798-D22A-8C4D-91B8-D8707DA1DEB3}" srcOrd="9" destOrd="0" presId="urn:microsoft.com/office/officeart/2005/8/layout/radial4"/>
    <dgm:cxn modelId="{8533CA1A-F22A-4413-AA55-B5E74837173A}" type="presParOf" srcId="{C3BE72C7-28BE-8F43-B900-CEE03112AE29}" destId="{04B57A90-F427-C546-9669-F530EBD03056}" srcOrd="10" destOrd="0" presId="urn:microsoft.com/office/officeart/2005/8/layout/radial4"/>
    <dgm:cxn modelId="{FD4C6C48-2CA2-4354-9DC8-1B485414DA5F}" type="presParOf" srcId="{C3BE72C7-28BE-8F43-B900-CEE03112AE29}" destId="{D0457DCD-5AB8-1244-9239-8D961F3313F6}" srcOrd="11" destOrd="0" presId="urn:microsoft.com/office/officeart/2005/8/layout/radial4"/>
    <dgm:cxn modelId="{8BFDE9D8-356C-4CC1-A111-7736EB92A4CB}" type="presParOf" srcId="{C3BE72C7-28BE-8F43-B900-CEE03112AE29}" destId="{C9349CED-BA31-074F-B675-066E0C936C8E}" srcOrd="12" destOrd="0" presId="urn:microsoft.com/office/officeart/2005/8/layout/radial4"/>
    <dgm:cxn modelId="{7EA10F13-8DA0-4AEA-9A5C-B5FEAB025CC6}" type="presParOf" srcId="{C3BE72C7-28BE-8F43-B900-CEE03112AE29}" destId="{1F8C21AA-878A-4D54-AD20-18F5C161D772}" srcOrd="13" destOrd="0" presId="urn:microsoft.com/office/officeart/2005/8/layout/radial4"/>
    <dgm:cxn modelId="{19CFA359-E43D-403A-AFAD-4AB68AE9952A}" type="presParOf" srcId="{C3BE72C7-28BE-8F43-B900-CEE03112AE29}" destId="{79884AF5-0189-479D-8E97-7F84FC67B91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8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1/16/2013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Dignity for All Students Act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Kenmore-Town of Tonawanda UFSD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ewsletter Banner -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99" y="2286000"/>
            <a:ext cx="7812023" cy="120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49692" y="22860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Harassment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74432" y="1600200"/>
            <a:ext cx="78486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Generally defined as conduct which annoys, threatens, intimidates,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alarms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puts a person in fear of safety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Unwanted, unwelcomed and uninvited behavior that demeans, threatens or offends the victim and results in a hostile environment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1273"/>
            <a:ext cx="2695575" cy="201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ully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18" y="4114800"/>
            <a:ext cx="4114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2824" y="-228600"/>
            <a:ext cx="7498080" cy="114300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Bullying &amp; Harassment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219200"/>
            <a:ext cx="7498080" cy="4800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Bullying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~ Punching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shoving, acts that hurt people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Verbal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Bullying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~ Name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calling, making offensive remarks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Indirect 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ullying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(similar to relational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aggression)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~ Spreading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rumors, excluding, ganging up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Cyber 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ullying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~ Sending insulting messages or threats by e-mail, text messaging or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social networking </a:t>
            </a:r>
          </a:p>
          <a:p>
            <a:pPr marL="274320" lvl="1">
              <a:lnSpc>
                <a:spcPct val="120000"/>
              </a:lnSpc>
              <a:spcBef>
                <a:spcPts val="0"/>
              </a:spcBef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Harassment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~ Can be verbal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nonverbal,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electronic aggression,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intimidation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hostility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74454"/>
            <a:ext cx="2246923" cy="169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ens Bullying a Nerd - Purchased 3.05.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" y="4725457"/>
            <a:ext cx="1435608" cy="213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5385454"/>
            <a:ext cx="1752600" cy="14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7545"/>
            <a:ext cx="7924800" cy="126523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Who is involved in Bullying 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Prevention in our Schools?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7365555"/>
              </p:ext>
            </p:extLst>
          </p:nvPr>
        </p:nvGraphicFramePr>
        <p:xfrm>
          <a:off x="1328129" y="1600200"/>
          <a:ext cx="771303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1288" y="228600"/>
            <a:ext cx="7772400" cy="762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0352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Positive  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Greet students by name</a:t>
            </a:r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models of dignity and respect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Acknowledge and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Reward Desired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ehavior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Arrange for 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Supervision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“Hot Spots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hallway, lunch, recess, before school)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3688" y="381000"/>
            <a:ext cx="7772400" cy="76200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Increase Awareness &amp; Supervision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5181600" cy="29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7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8448" y="228600"/>
            <a:ext cx="7772400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Staff Responsibilities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8448" y="1143000"/>
            <a:ext cx="7693152" cy="533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you see an incident or a student comes to you to discuss an incident related to bullying or harassment by an employee or student it is your responsibility to do the following: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ather facts from the alleged victim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sz="1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Touch base with the Dignity Act Coordinator and Administration</a:t>
            </a:r>
          </a:p>
          <a:p>
            <a:pPr marL="1200150" lvl="2" indent="-285750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 the incident with the DAC to provide support for reporting the DASA incident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endParaRPr lang="en-US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 the incident utilizing the district report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 (new regulated mandate)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sz="1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8448" y="228600"/>
            <a:ext cx="7772400" cy="762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Administrative Responsibilities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38072" y="1295400"/>
            <a:ext cx="7693152" cy="5410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algn="l"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Investigations may involve selected school personnel based on their knowledge and experience of investigative techniques: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sz="1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a continuum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consequences and interventions</a:t>
            </a:r>
          </a:p>
          <a:p>
            <a:pPr marL="1257300" lvl="2" indent="-342900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ritten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apology 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sincere,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education/counseling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loss of privilege,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detention, lunch detention, in-school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uspensions, out of school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uspension, increased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supervision, parent contact, coordination with law enforcement or mental health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</a:p>
          <a:p>
            <a:pPr lvl="1" algn="l">
              <a:lnSpc>
                <a:spcPct val="110000"/>
              </a:lnSpc>
              <a:spcBef>
                <a:spcPts val="0"/>
              </a:spcBef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 the incident to the alleged victim’s parents and the offender(s) parents</a:t>
            </a:r>
          </a:p>
          <a:p>
            <a:pPr marL="1257300" lvl="2" indent="-342900" algn="l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Keep the parents informed, get them involved  and keep them aware of future incidents</a:t>
            </a: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Follow-up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privately 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alleged victim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provide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 and assess needs – document the follow-up on the report form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lvl="0" indent="-4572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Once the report form is completed hand it in to the DAC to sign-off on the report and for tracking purposes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900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03468" y="381754"/>
            <a:ext cx="7772400" cy="762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Involve Parents as Partners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8448" y="17526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with parents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proactively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an incident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timely with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Focus on the behavior (not the person)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Avoid blaming or judging (expect denial)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Emphasize how this type of behavior can be a problem for their child, the other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the school environment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parent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school response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together to help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child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behave in other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ways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Provide outside resources – Family Support Center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36" y="1447800"/>
            <a:ext cx="2057400" cy="2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79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1288" y="228600"/>
            <a:ext cx="7772400" cy="762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76200"/>
            <a:ext cx="7498080" cy="67818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56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27404" y="685800"/>
            <a:ext cx="7498080" cy="22098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When in Doubt </a:t>
            </a: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Contact Your DAC!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44" y="3205549"/>
            <a:ext cx="3810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19200" y="228600"/>
            <a:ext cx="749808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Dignity Act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1219200"/>
            <a:ext cx="7772400" cy="502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lvl="1" algn="l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States that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student shall be subjected to harassment or discrimination</a:t>
            </a:r>
          </a:p>
          <a:p>
            <a:pPr marL="82296" lvl="1" algn="l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employees or students on school property, at a school function and that may occur outside school property based on their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perceived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1">
              <a:spcBef>
                <a:spcPts val="600"/>
              </a:spcBef>
              <a:buSzPct val="80000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Race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Origin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Ethnic Group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Religion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Religious Practice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Disability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Sexual Orientation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Gender </a:t>
            </a:r>
          </a:p>
          <a:p>
            <a:pPr marL="1911096" lvl="4" indent="-457200" algn="l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Sex</a:t>
            </a:r>
          </a:p>
          <a:p>
            <a:pPr marL="82296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926080" cy="261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8603" y="533400"/>
            <a:ext cx="7848600" cy="16303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Bullying ~ Cyber Bullying ~ Intimidation  Verbal Threats ~ Harassing Conduct 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Abuse ~ Inappropriate Touching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0" y="2057400"/>
            <a:ext cx="83820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lvl="1" algn="l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can done through communicating by any means including:</a:t>
            </a:r>
          </a:p>
          <a:p>
            <a:pPr marL="82296" lvl="1" algn="l">
              <a:lnSpc>
                <a:spcPct val="100000"/>
              </a:lnSpc>
              <a:spcBef>
                <a:spcPts val="0"/>
              </a:spcBef>
              <a:buSzPct val="80000"/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911096" lvl="4" indent="-457200" algn="l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</a:t>
            </a:r>
          </a:p>
          <a:p>
            <a:pPr marL="1911096" lvl="4" indent="-457200" algn="l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</a:p>
          <a:p>
            <a:pPr marL="1911096" lvl="4" indent="-457200" algn="l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Electronic Devices</a:t>
            </a:r>
          </a:p>
          <a:p>
            <a:pPr marL="82296" lvl="1" algn="l">
              <a:lnSpc>
                <a:spcPct val="100000"/>
              </a:lnSpc>
              <a:spcBef>
                <a:spcPts val="0"/>
              </a:spcBef>
              <a:buSzPct val="80000"/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1" algn="l">
              <a:lnSpc>
                <a:spcPct val="100000"/>
              </a:lnSpc>
              <a:spcBef>
                <a:spcPts val="0"/>
              </a:spcBef>
              <a:buSzPct val="80000"/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1" algn="l">
              <a:lnSpc>
                <a:spcPct val="100000"/>
              </a:lnSpc>
              <a:spcBef>
                <a:spcPts val="0"/>
              </a:spcBef>
              <a:buSzPct val="80000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or off school property, where the content of such communication can reasonably be interpreted as a threat to commit an act of violence on school property; or results in material or substantial disruption to the educational environment.</a:t>
            </a:r>
          </a:p>
          <a:p>
            <a:pPr marL="82296"/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53441"/>
            <a:ext cx="1840324" cy="17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DASA Goal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5608" y="1676400"/>
            <a:ext cx="749808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lvl="1" algn="l">
              <a:spcBef>
                <a:spcPts val="600"/>
              </a:spcBef>
              <a:buSzPct val="80000"/>
            </a:pP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goal of the </a:t>
            </a: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Dignity Act 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to create a </a:t>
            </a:r>
            <a:r>
              <a:rPr lang="en-US" sz="3200" u="sng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u="sng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supportive</a:t>
            </a:r>
            <a:r>
              <a:rPr lang="en-US" sz="32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school climate where students can learn and focus, rather than fear being discriminated against and/or verbally and/or physically harassed.</a:t>
            </a:r>
          </a:p>
          <a:p>
            <a:pPr marL="82296"/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2857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What is Bullying?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600200"/>
            <a:ext cx="7543800" cy="3124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Acts of aggression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intended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cause harm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(verbal, physical, relational or cyber)</a:t>
            </a:r>
          </a:p>
          <a:p>
            <a:pPr marL="539496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a peer/group of peers or adult operating from a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position of strength or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 marL="539496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0352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Usually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has the potential to be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repeated, over time </a:t>
            </a:r>
          </a:p>
          <a:p>
            <a:pPr marL="82296"/>
            <a:endParaRPr lang="en-US" dirty="0"/>
          </a:p>
        </p:txBody>
      </p:sp>
      <p:pic>
        <p:nvPicPr>
          <p:cNvPr id="6" name="Picture 5" descr="Mean High School Girls - Purchased 3.09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40709"/>
            <a:ext cx="3239632" cy="25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74638"/>
            <a:ext cx="7848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How is Bullying Different from Conflict or Play?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35021" y="2057400"/>
            <a:ext cx="5181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struggle, dispute or misunderstanding between two equal forces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79994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A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utually desirable interaction (positive affect, give-and-take) rough, tumble and playing that many often mistake for aggression and bullying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28800"/>
            <a:ext cx="21336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58" y="3810000"/>
            <a:ext cx="2590799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28600"/>
            <a:ext cx="7848600" cy="9604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Students Most Likely to Be Bullied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85898" y="1579632"/>
            <a:ext cx="731520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research suggests that students are most likely to be bullied because of perceived differences, such as: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Appearance or body size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Perceived to be gay, lesbian, bisexual or transgender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Degree of masculinity or femininity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Performance in school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Race, ethnicity, national origin and /or religion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Low-income household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Youth with disabilities and other special health needs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152400"/>
            <a:ext cx="7848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Common Myths About Students Who Bully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19200" y="1752600"/>
            <a:ext cx="78486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who bully are loners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who bully have low self-esteem and are insecure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bully others because they want attention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Bullying behavior is a normal part of children being children</a:t>
            </a:r>
          </a:p>
          <a:p>
            <a:pPr marL="425196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boys bully others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lem Student Hair-Pulling on Bus - Purchased 3.05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64541"/>
            <a:ext cx="2667000" cy="17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381000"/>
            <a:ext cx="7848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Possible Indicators of Students Who Are Being Bullied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85898" y="1905000"/>
            <a:ext cx="731520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73152" indent="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25196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signs like torn, damaged or soiled clothing; unexplained cuts, bruises and scratches; missing or damaged personal items like books or homework with out a credible explanation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Socially isolated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Become truant or have frequent claims of physical ailments in order to be allowed to go home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 doing poorly in school, receiving declining grades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872</Words>
  <Application>Microsoft Office PowerPoint</Application>
  <PresentationFormat>On-screen Show (4:3)</PresentationFormat>
  <Paragraphs>160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TrainingPresentation</vt:lpstr>
      <vt:lpstr>Dignity for All Students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2012-09-25T14:43:34Z</dcterms:created>
  <dcterms:modified xsi:type="dcterms:W3CDTF">2013-01-16T15:49:33Z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